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389" r:id="rId3"/>
    <p:sldId id="390" r:id="rId4"/>
    <p:sldId id="391" r:id="rId5"/>
    <p:sldId id="392" r:id="rId6"/>
    <p:sldId id="393" r:id="rId7"/>
    <p:sldId id="394" r:id="rId8"/>
  </p:sldIdLst>
  <p:sldSz cx="9144000" cy="6858000" type="screen4x3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FFFF00"/>
    <a:srgbClr val="FF0000"/>
    <a:srgbClr val="CECECE"/>
    <a:srgbClr val="F7F7F7"/>
    <a:srgbClr val="F3F3F3"/>
    <a:srgbClr val="E6E6E6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253" autoAdjust="0"/>
  </p:normalViewPr>
  <p:slideViewPr>
    <p:cSldViewPr>
      <p:cViewPr>
        <p:scale>
          <a:sx n="66" d="100"/>
          <a:sy n="66" d="100"/>
        </p:scale>
        <p:origin x="-2872" y="-3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0056"/>
    </p:cViewPr>
  </p:sorterViewPr>
  <p:notesViewPr>
    <p:cSldViewPr>
      <p:cViewPr varScale="1">
        <p:scale>
          <a:sx n="116" d="100"/>
          <a:sy n="116" d="100"/>
        </p:scale>
        <p:origin x="-1464" y="-11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684EE1-A99B-8947-BD57-C3C87D73B27A}" type="datetime1">
              <a:rPr lang="en-US"/>
              <a:pPr/>
              <a:t>2/3/14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6B2ACCF-D654-7B41-A862-16DE9C8FE0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643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642227B-C9F8-E640-BE62-A1811B4E3E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1166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890349-90F9-3343-8B3C-5F7BD14EC39D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ABA5BA8-F3DC-7D41-9E80-EC7019807D88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B09C584-0A09-794F-933D-9F04E2A0B57A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C8062CB-855D-304B-B352-DAE35B46417A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F69C378-44FD-0345-838F-B29780C78A0C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9039229-9D02-0140-849A-10510E64B205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B54B0D-D4BB-9D41-A1DB-A70B9BAE5B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685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7F2259-10DC-A04C-9F9D-7536ABAB04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62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-76200"/>
            <a:ext cx="2286000" cy="6934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76200"/>
            <a:ext cx="6705600" cy="6934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92F1DD-2FC8-3D41-A253-17B42C9707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42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CB7526-37DF-F84A-9234-02BAD3677C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15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5083A2-B8FF-CC4F-8DB9-B78083FCF2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20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1910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1910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E67BB1-2EFE-7C4C-A5BC-C97B743EA7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83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DE21A0-4756-1A41-8F1B-198F2CC77E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18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65072B-B703-8F49-BEBC-BBE7A7B01A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177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EE4BE1-820E-7846-BCDD-EE52B72A30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88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15E374-F86E-6D4F-873D-44A36BF7A5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57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D92502-38E0-394C-A735-1060681137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97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762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534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0E8A904-F0CE-B14E-832F-DCB4EB136C8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3.png"/><Relationship Id="rId12" Type="http://schemas.openxmlformats.org/officeDocument/2006/relationships/image" Target="../media/image34.png"/><Relationship Id="rId13" Type="http://schemas.openxmlformats.org/officeDocument/2006/relationships/image" Target="../media/image35.png"/><Relationship Id="rId1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0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Relationship Id="rId9" Type="http://schemas.openxmlformats.org/officeDocument/2006/relationships/image" Target="../media/image43.png"/><Relationship Id="rId10" Type="http://schemas.openxmlformats.org/officeDocument/2006/relationships/image" Target="../media/image44.png"/><Relationship Id="rId11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4.png"/><Relationship Id="rId1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4.png"/><Relationship Id="rId12" Type="http://schemas.openxmlformats.org/officeDocument/2006/relationships/image" Target="../media/image65.png"/><Relationship Id="rId13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7" Type="http://schemas.openxmlformats.org/officeDocument/2006/relationships/image" Target="../media/image60.png"/><Relationship Id="rId8" Type="http://schemas.openxmlformats.org/officeDocument/2006/relationships/image" Target="../media/image61.png"/><Relationship Id="rId9" Type="http://schemas.openxmlformats.org/officeDocument/2006/relationships/image" Target="../media/image62.png"/><Relationship Id="rId10" Type="http://schemas.openxmlformats.org/officeDocument/2006/relationships/image" Target="../media/image6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6" Type="http://schemas.openxmlformats.org/officeDocument/2006/relationships/image" Target="../media/image71.png"/><Relationship Id="rId7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14400"/>
            <a:ext cx="9144000" cy="5257800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Statistics and Data Analysis in MATLAB</a:t>
            </a:r>
            <a:br>
              <a:rPr lang="en-US" sz="28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8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Lecture 1:</a:t>
            </a:r>
            <a:br>
              <a:rPr lang="en-US" sz="28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Probability distributions and error bars</a:t>
            </a:r>
            <a:br>
              <a:rPr lang="en-US" sz="28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8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b="0">
                <a:latin typeface="Arial" charset="0"/>
                <a:ea typeface="ＭＳ Ｐゴシック" charset="0"/>
                <a:cs typeface="Arial" charset="0"/>
              </a:rPr>
              <a:t>Kendrick Kay</a:t>
            </a:r>
            <a:br>
              <a:rPr lang="en-US" sz="2400" b="0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400" b="0">
                <a:latin typeface="Arial" charset="0"/>
                <a:ea typeface="ＭＳ Ｐゴシック" charset="0"/>
                <a:cs typeface="Arial" charset="0"/>
              </a:rPr>
              <a:t>Washington University in St. Louis</a:t>
            </a: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000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sz="2000" b="0" i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stogram01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82" y="533400"/>
            <a:ext cx="8828918" cy="4512933"/>
          </a:xfrm>
          <a:prstGeom prst="rect">
            <a:avLst/>
          </a:prstGeom>
        </p:spPr>
      </p:pic>
      <p:pic>
        <p:nvPicPr>
          <p:cNvPr id="7" name="Picture 6" descr="histogram02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82" y="533400"/>
            <a:ext cx="8828918" cy="4512933"/>
          </a:xfrm>
          <a:prstGeom prst="rect">
            <a:avLst/>
          </a:prstGeom>
        </p:spPr>
      </p:pic>
      <p:pic>
        <p:nvPicPr>
          <p:cNvPr id="8" name="Picture 7" descr="histogram03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82" y="533400"/>
            <a:ext cx="8828918" cy="4512933"/>
          </a:xfrm>
          <a:prstGeom prst="rect">
            <a:avLst/>
          </a:prstGeom>
        </p:spPr>
      </p:pic>
      <p:pic>
        <p:nvPicPr>
          <p:cNvPr id="9" name="Picture 8" descr="histogram04-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82" y="533400"/>
            <a:ext cx="8828918" cy="4512933"/>
          </a:xfrm>
          <a:prstGeom prst="rect">
            <a:avLst/>
          </a:prstGeom>
        </p:spPr>
      </p:pic>
      <p:pic>
        <p:nvPicPr>
          <p:cNvPr id="10" name="Picture 9" descr="histogram05-0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82" y="533400"/>
            <a:ext cx="8828918" cy="4512933"/>
          </a:xfrm>
          <a:prstGeom prst="rect">
            <a:avLst/>
          </a:prstGeom>
        </p:spPr>
      </p:pic>
      <p:pic>
        <p:nvPicPr>
          <p:cNvPr id="11" name="Picture 10" descr="histogram06-0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82" y="533400"/>
            <a:ext cx="8828918" cy="4512933"/>
          </a:xfrm>
          <a:prstGeom prst="rect">
            <a:avLst/>
          </a:prstGeom>
        </p:spPr>
      </p:pic>
      <p:pic>
        <p:nvPicPr>
          <p:cNvPr id="12" name="Picture 11" descr="histogram07-01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82" y="533400"/>
            <a:ext cx="8828918" cy="4512933"/>
          </a:xfrm>
          <a:prstGeom prst="rect">
            <a:avLst/>
          </a:prstGeom>
        </p:spPr>
      </p:pic>
      <p:pic>
        <p:nvPicPr>
          <p:cNvPr id="13" name="Picture 12" descr="histogram08-01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82" y="533400"/>
            <a:ext cx="8828918" cy="4512933"/>
          </a:xfrm>
          <a:prstGeom prst="rect">
            <a:avLst/>
          </a:prstGeom>
        </p:spPr>
      </p:pic>
      <p:pic>
        <p:nvPicPr>
          <p:cNvPr id="14" name="Picture 13" descr="histogram09-01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82" y="533400"/>
            <a:ext cx="8828918" cy="4512933"/>
          </a:xfrm>
          <a:prstGeom prst="rect">
            <a:avLst/>
          </a:prstGeom>
        </p:spPr>
      </p:pic>
      <p:pic>
        <p:nvPicPr>
          <p:cNvPr id="15" name="Picture 14" descr="histogram10-01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82" y="533400"/>
            <a:ext cx="8828918" cy="4512933"/>
          </a:xfrm>
          <a:prstGeom prst="rect">
            <a:avLst/>
          </a:prstGeom>
        </p:spPr>
      </p:pic>
      <p:pic>
        <p:nvPicPr>
          <p:cNvPr id="16" name="Picture 15" descr="histogram11-01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82" y="533400"/>
            <a:ext cx="8828918" cy="4512933"/>
          </a:xfrm>
          <a:prstGeom prst="rect">
            <a:avLst/>
          </a:prstGeom>
        </p:spPr>
      </p:pic>
      <p:pic>
        <p:nvPicPr>
          <p:cNvPr id="17" name="Picture 16" descr="histogram12-01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82" y="533400"/>
            <a:ext cx="8828918" cy="4512933"/>
          </a:xfrm>
          <a:prstGeom prst="rect">
            <a:avLst/>
          </a:prstGeom>
        </p:spPr>
      </p:pic>
      <p:pic>
        <p:nvPicPr>
          <p:cNvPr id="18" name="Picture 17" descr="histogram13-01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82" y="533400"/>
            <a:ext cx="8828918" cy="4512933"/>
          </a:xfrm>
          <a:prstGeom prst="rect">
            <a:avLst/>
          </a:prstGeom>
        </p:spPr>
      </p:pic>
      <p:pic>
        <p:nvPicPr>
          <p:cNvPr id="19" name="Picture 18" descr="histogram14-01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82" y="533400"/>
            <a:ext cx="8828918" cy="4512933"/>
          </a:xfrm>
          <a:prstGeom prst="rect">
            <a:avLst/>
          </a:prstGeom>
        </p:spPr>
      </p:pic>
      <p:pic>
        <p:nvPicPr>
          <p:cNvPr id="20" name="Picture 19" descr="histogram15-01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82" y="533400"/>
            <a:ext cx="8828918" cy="4512933"/>
          </a:xfrm>
          <a:prstGeom prst="rect">
            <a:avLst/>
          </a:prstGeom>
        </p:spPr>
      </p:pic>
      <p:pic>
        <p:nvPicPr>
          <p:cNvPr id="21" name="Picture 20" descr="histogram16-01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82" y="533400"/>
            <a:ext cx="8828918" cy="4512933"/>
          </a:xfrm>
          <a:prstGeom prst="rect">
            <a:avLst/>
          </a:prstGeom>
        </p:spPr>
      </p:pic>
      <p:pic>
        <p:nvPicPr>
          <p:cNvPr id="22" name="Picture 21" descr="mean01-01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360" y="5332655"/>
            <a:ext cx="2724912" cy="1271016"/>
          </a:xfrm>
          <a:prstGeom prst="rect">
            <a:avLst/>
          </a:prstGeom>
        </p:spPr>
      </p:pic>
      <p:pic>
        <p:nvPicPr>
          <p:cNvPr id="23" name="Picture 22" descr="mean02-01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360" y="5332655"/>
            <a:ext cx="2724912" cy="1271016"/>
          </a:xfrm>
          <a:prstGeom prst="rect">
            <a:avLst/>
          </a:prstGeom>
        </p:spPr>
      </p:pic>
      <p:pic>
        <p:nvPicPr>
          <p:cNvPr id="24" name="Picture 23" descr="mean03-01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360" y="5332655"/>
            <a:ext cx="2724912" cy="1271016"/>
          </a:xfrm>
          <a:prstGeom prst="rect">
            <a:avLst/>
          </a:prstGeom>
        </p:spPr>
      </p:pic>
      <p:pic>
        <p:nvPicPr>
          <p:cNvPr id="25" name="Picture 24" descr="mean04-01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360" y="5332655"/>
            <a:ext cx="2724912" cy="1271016"/>
          </a:xfrm>
          <a:prstGeom prst="rect">
            <a:avLst/>
          </a:prstGeom>
        </p:spPr>
      </p:pic>
      <p:pic>
        <p:nvPicPr>
          <p:cNvPr id="26" name="Picture 25" descr="std01-01.pn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373" y="5200844"/>
            <a:ext cx="2904744" cy="1423416"/>
          </a:xfrm>
          <a:prstGeom prst="rect">
            <a:avLst/>
          </a:prstGeom>
        </p:spPr>
      </p:pic>
      <p:pic>
        <p:nvPicPr>
          <p:cNvPr id="27" name="Picture 26" descr="std02-01.pn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373" y="5200844"/>
            <a:ext cx="2904744" cy="1423416"/>
          </a:xfrm>
          <a:prstGeom prst="rect">
            <a:avLst/>
          </a:prstGeom>
        </p:spPr>
      </p:pic>
      <p:pic>
        <p:nvPicPr>
          <p:cNvPr id="28" name="Picture 27" descr="std03-01.pn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373" y="5200844"/>
            <a:ext cx="2904744" cy="1423416"/>
          </a:xfrm>
          <a:prstGeom prst="rect">
            <a:avLst/>
          </a:prstGeom>
        </p:spPr>
      </p:pic>
      <p:pic>
        <p:nvPicPr>
          <p:cNvPr id="29" name="Picture 28" descr="std04-01.png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373" y="5200844"/>
            <a:ext cx="2904744" cy="1423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aussian01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80" y="304800"/>
            <a:ext cx="6962936" cy="6287689"/>
          </a:xfrm>
          <a:prstGeom prst="rect">
            <a:avLst/>
          </a:prstGeom>
        </p:spPr>
      </p:pic>
      <p:pic>
        <p:nvPicPr>
          <p:cNvPr id="4" name="Picture 3" descr="gaussian02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80" y="304800"/>
            <a:ext cx="6962936" cy="6287689"/>
          </a:xfrm>
          <a:prstGeom prst="rect">
            <a:avLst/>
          </a:prstGeom>
        </p:spPr>
      </p:pic>
      <p:pic>
        <p:nvPicPr>
          <p:cNvPr id="5" name="Picture 4" descr="gaussian03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80" y="304800"/>
            <a:ext cx="6962936" cy="6287689"/>
          </a:xfrm>
          <a:prstGeom prst="rect">
            <a:avLst/>
          </a:prstGeom>
        </p:spPr>
      </p:pic>
      <p:pic>
        <p:nvPicPr>
          <p:cNvPr id="6" name="Picture 5" descr="gaussian04-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80" y="304800"/>
            <a:ext cx="6962936" cy="6287689"/>
          </a:xfrm>
          <a:prstGeom prst="rect">
            <a:avLst/>
          </a:prstGeom>
        </p:spPr>
      </p:pic>
      <p:pic>
        <p:nvPicPr>
          <p:cNvPr id="7" name="Picture 6" descr="gaussian05-0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80" y="304800"/>
            <a:ext cx="6962936" cy="6287689"/>
          </a:xfrm>
          <a:prstGeom prst="rect">
            <a:avLst/>
          </a:prstGeom>
        </p:spPr>
      </p:pic>
      <p:pic>
        <p:nvPicPr>
          <p:cNvPr id="8" name="Picture 7" descr="gaussian06-0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69" y="304800"/>
            <a:ext cx="6962936" cy="6287689"/>
          </a:xfrm>
          <a:prstGeom prst="rect">
            <a:avLst/>
          </a:prstGeom>
        </p:spPr>
      </p:pic>
      <p:pic>
        <p:nvPicPr>
          <p:cNvPr id="2" name="Picture 1" descr="gaussian01-01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880" y="2590799"/>
            <a:ext cx="3469955" cy="1257955"/>
          </a:xfrm>
          <a:prstGeom prst="rect">
            <a:avLst/>
          </a:prstGeom>
        </p:spPr>
      </p:pic>
      <p:pic>
        <p:nvPicPr>
          <p:cNvPr id="9" name="Picture 8" descr="gaussian02-01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880" y="2590799"/>
            <a:ext cx="3469955" cy="1257955"/>
          </a:xfrm>
          <a:prstGeom prst="rect">
            <a:avLst/>
          </a:prstGeom>
        </p:spPr>
      </p:pic>
      <p:pic>
        <p:nvPicPr>
          <p:cNvPr id="10" name="Picture 9" descr="gaussian03-01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880" y="2590799"/>
            <a:ext cx="3469955" cy="1257955"/>
          </a:xfrm>
          <a:prstGeom prst="rect">
            <a:avLst/>
          </a:prstGeom>
        </p:spPr>
      </p:pic>
      <p:pic>
        <p:nvPicPr>
          <p:cNvPr id="11" name="Picture 10" descr="gaussian04-01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880" y="2590799"/>
            <a:ext cx="3469955" cy="1257955"/>
          </a:xfrm>
          <a:prstGeom prst="rect">
            <a:avLst/>
          </a:prstGeom>
        </p:spPr>
      </p:pic>
      <p:pic>
        <p:nvPicPr>
          <p:cNvPr id="12" name="Picture 11" descr="gaussian05-01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880" y="2590799"/>
            <a:ext cx="3469955" cy="1257955"/>
          </a:xfrm>
          <a:prstGeom prst="rect">
            <a:avLst/>
          </a:prstGeom>
        </p:spPr>
      </p:pic>
      <p:pic>
        <p:nvPicPr>
          <p:cNvPr id="13" name="Picture 12" descr="gaussian06-01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880" y="2590799"/>
            <a:ext cx="3469955" cy="1257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mplingdistribution01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6" y="1083989"/>
            <a:ext cx="8850584" cy="4954279"/>
          </a:xfrm>
          <a:prstGeom prst="rect">
            <a:avLst/>
          </a:prstGeom>
        </p:spPr>
      </p:pic>
      <p:pic>
        <p:nvPicPr>
          <p:cNvPr id="4" name="Picture 3" descr="samplingdistribution02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6" y="1083989"/>
            <a:ext cx="8850584" cy="4954279"/>
          </a:xfrm>
          <a:prstGeom prst="rect">
            <a:avLst/>
          </a:prstGeom>
        </p:spPr>
      </p:pic>
      <p:pic>
        <p:nvPicPr>
          <p:cNvPr id="5" name="Picture 4" descr="samplingdistribution03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6" y="1083989"/>
            <a:ext cx="8850584" cy="4954279"/>
          </a:xfrm>
          <a:prstGeom prst="rect">
            <a:avLst/>
          </a:prstGeom>
        </p:spPr>
      </p:pic>
      <p:pic>
        <p:nvPicPr>
          <p:cNvPr id="6" name="Picture 5" descr="samplingdistribution04-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6" y="1083989"/>
            <a:ext cx="8850584" cy="4954279"/>
          </a:xfrm>
          <a:prstGeom prst="rect">
            <a:avLst/>
          </a:prstGeom>
        </p:spPr>
      </p:pic>
      <p:pic>
        <p:nvPicPr>
          <p:cNvPr id="7" name="Picture 6" descr="samplingdistribution05-0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6" y="1083989"/>
            <a:ext cx="8850584" cy="4954279"/>
          </a:xfrm>
          <a:prstGeom prst="rect">
            <a:avLst/>
          </a:prstGeom>
        </p:spPr>
      </p:pic>
      <p:pic>
        <p:nvPicPr>
          <p:cNvPr id="8" name="Picture 7" descr="samplingdistribution06-0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6" y="1083989"/>
            <a:ext cx="8850584" cy="4954279"/>
          </a:xfrm>
          <a:prstGeom prst="rect">
            <a:avLst/>
          </a:prstGeom>
        </p:spPr>
      </p:pic>
      <p:pic>
        <p:nvPicPr>
          <p:cNvPr id="9" name="Picture 8" descr="samplingdistribution07-01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6" y="1083989"/>
            <a:ext cx="8850584" cy="4954279"/>
          </a:xfrm>
          <a:prstGeom prst="rect">
            <a:avLst/>
          </a:prstGeom>
        </p:spPr>
      </p:pic>
      <p:pic>
        <p:nvPicPr>
          <p:cNvPr id="10" name="Picture 9" descr="samplingdistribution08-01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6" y="1083989"/>
            <a:ext cx="8850584" cy="4954279"/>
          </a:xfrm>
          <a:prstGeom prst="rect">
            <a:avLst/>
          </a:prstGeom>
        </p:spPr>
      </p:pic>
      <p:pic>
        <p:nvPicPr>
          <p:cNvPr id="11" name="Picture 10" descr="samplingdistribution09-01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6" y="1083989"/>
            <a:ext cx="8850584" cy="49542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bootstrapmedian01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72" y="1219200"/>
            <a:ext cx="8907248" cy="4264108"/>
          </a:xfrm>
          <a:prstGeom prst="rect">
            <a:avLst/>
          </a:prstGeom>
        </p:spPr>
      </p:pic>
      <p:pic>
        <p:nvPicPr>
          <p:cNvPr id="24" name="Picture 23" descr="bootstrapmedian02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72" y="1219200"/>
            <a:ext cx="8907248" cy="4264108"/>
          </a:xfrm>
          <a:prstGeom prst="rect">
            <a:avLst/>
          </a:prstGeom>
        </p:spPr>
      </p:pic>
      <p:pic>
        <p:nvPicPr>
          <p:cNvPr id="25" name="Picture 24" descr="bootstrapmedian03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72" y="1219200"/>
            <a:ext cx="8907248" cy="4264108"/>
          </a:xfrm>
          <a:prstGeom prst="rect">
            <a:avLst/>
          </a:prstGeom>
        </p:spPr>
      </p:pic>
      <p:pic>
        <p:nvPicPr>
          <p:cNvPr id="26" name="Picture 25" descr="bootstrapmedian04-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72" y="1219200"/>
            <a:ext cx="8907248" cy="4264108"/>
          </a:xfrm>
          <a:prstGeom prst="rect">
            <a:avLst/>
          </a:prstGeom>
        </p:spPr>
      </p:pic>
      <p:pic>
        <p:nvPicPr>
          <p:cNvPr id="27" name="Picture 26" descr="bootstrapmedian05-0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72" y="1219200"/>
            <a:ext cx="8907248" cy="4264108"/>
          </a:xfrm>
          <a:prstGeom prst="rect">
            <a:avLst/>
          </a:prstGeom>
        </p:spPr>
      </p:pic>
      <p:pic>
        <p:nvPicPr>
          <p:cNvPr id="28" name="Picture 27" descr="bootstrapmedian06-0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72" y="1219200"/>
            <a:ext cx="8907248" cy="4264108"/>
          </a:xfrm>
          <a:prstGeom prst="rect">
            <a:avLst/>
          </a:prstGeom>
        </p:spPr>
      </p:pic>
      <p:pic>
        <p:nvPicPr>
          <p:cNvPr id="29" name="Picture 28" descr="bootstrapmedian07-01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72" y="1219200"/>
            <a:ext cx="8907248" cy="4264108"/>
          </a:xfrm>
          <a:prstGeom prst="rect">
            <a:avLst/>
          </a:prstGeom>
        </p:spPr>
      </p:pic>
      <p:pic>
        <p:nvPicPr>
          <p:cNvPr id="30" name="Picture 29" descr="bootstrapmedian08-01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72" y="1219200"/>
            <a:ext cx="8907248" cy="4264108"/>
          </a:xfrm>
          <a:prstGeom prst="rect">
            <a:avLst/>
          </a:prstGeom>
        </p:spPr>
      </p:pic>
      <p:pic>
        <p:nvPicPr>
          <p:cNvPr id="31" name="Picture 30" descr="bootstrapmedian09-01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72" y="1219200"/>
            <a:ext cx="8907248" cy="4264108"/>
          </a:xfrm>
          <a:prstGeom prst="rect">
            <a:avLst/>
          </a:prstGeom>
        </p:spPr>
      </p:pic>
      <p:pic>
        <p:nvPicPr>
          <p:cNvPr id="23552" name="Picture 23551" descr="bootstrapmedian10-01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72" y="1219200"/>
            <a:ext cx="8907248" cy="4264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de01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2053318"/>
            <a:ext cx="8876921" cy="2975882"/>
          </a:xfrm>
          <a:prstGeom prst="rect">
            <a:avLst/>
          </a:prstGeom>
        </p:spPr>
      </p:pic>
      <p:pic>
        <p:nvPicPr>
          <p:cNvPr id="3" name="Picture 2" descr="kde02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2053318"/>
            <a:ext cx="8876921" cy="2975882"/>
          </a:xfrm>
          <a:prstGeom prst="rect">
            <a:avLst/>
          </a:prstGeom>
        </p:spPr>
      </p:pic>
      <p:pic>
        <p:nvPicPr>
          <p:cNvPr id="4" name="Picture 3" descr="kde03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2053318"/>
            <a:ext cx="8876921" cy="2975882"/>
          </a:xfrm>
          <a:prstGeom prst="rect">
            <a:avLst/>
          </a:prstGeom>
        </p:spPr>
      </p:pic>
      <p:pic>
        <p:nvPicPr>
          <p:cNvPr id="5" name="Picture 4" descr="kde04-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2053318"/>
            <a:ext cx="8876921" cy="2975882"/>
          </a:xfrm>
          <a:prstGeom prst="rect">
            <a:avLst/>
          </a:prstGeom>
        </p:spPr>
      </p:pic>
      <p:pic>
        <p:nvPicPr>
          <p:cNvPr id="6" name="Picture 5" descr="kde05-0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2053318"/>
            <a:ext cx="8876921" cy="2975882"/>
          </a:xfrm>
          <a:prstGeom prst="rect">
            <a:avLst/>
          </a:prstGeom>
        </p:spPr>
      </p:pic>
      <p:pic>
        <p:nvPicPr>
          <p:cNvPr id="7" name="Picture 6" descr="kde06-0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2053318"/>
            <a:ext cx="8876921" cy="2975882"/>
          </a:xfrm>
          <a:prstGeom prst="rect">
            <a:avLst/>
          </a:prstGeom>
        </p:spPr>
      </p:pic>
      <p:pic>
        <p:nvPicPr>
          <p:cNvPr id="8" name="Picture 7" descr="kde07-01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2053318"/>
            <a:ext cx="8876921" cy="2975882"/>
          </a:xfrm>
          <a:prstGeom prst="rect">
            <a:avLst/>
          </a:prstGeom>
        </p:spPr>
      </p:pic>
      <p:pic>
        <p:nvPicPr>
          <p:cNvPr id="9" name="Picture 8" descr="kde08-01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2053318"/>
            <a:ext cx="8876921" cy="2975882"/>
          </a:xfrm>
          <a:prstGeom prst="rect">
            <a:avLst/>
          </a:prstGeom>
        </p:spPr>
      </p:pic>
      <p:pic>
        <p:nvPicPr>
          <p:cNvPr id="10" name="Picture 9" descr="kde09-01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2053318"/>
            <a:ext cx="8876921" cy="2975882"/>
          </a:xfrm>
          <a:prstGeom prst="rect">
            <a:avLst/>
          </a:prstGeom>
        </p:spPr>
      </p:pic>
      <p:pic>
        <p:nvPicPr>
          <p:cNvPr id="11" name="Picture 10" descr="kde10-01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2053318"/>
            <a:ext cx="8876921" cy="2975882"/>
          </a:xfrm>
          <a:prstGeom prst="rect">
            <a:avLst/>
          </a:prstGeom>
        </p:spPr>
      </p:pic>
      <p:pic>
        <p:nvPicPr>
          <p:cNvPr id="12" name="Picture 11" descr="kde11-01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2053318"/>
            <a:ext cx="8876921" cy="2975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nsize01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98" y="1817040"/>
            <a:ext cx="8870382" cy="3059760"/>
          </a:xfrm>
          <a:prstGeom prst="rect">
            <a:avLst/>
          </a:prstGeom>
        </p:spPr>
      </p:pic>
      <p:pic>
        <p:nvPicPr>
          <p:cNvPr id="5" name="Picture 4" descr="binsize02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98" y="1817040"/>
            <a:ext cx="8870382" cy="3059760"/>
          </a:xfrm>
          <a:prstGeom prst="rect">
            <a:avLst/>
          </a:prstGeom>
        </p:spPr>
      </p:pic>
      <p:pic>
        <p:nvPicPr>
          <p:cNvPr id="6" name="Picture 5" descr="binsize03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98" y="1817040"/>
            <a:ext cx="8870382" cy="3059760"/>
          </a:xfrm>
          <a:prstGeom prst="rect">
            <a:avLst/>
          </a:prstGeom>
        </p:spPr>
      </p:pic>
      <p:pic>
        <p:nvPicPr>
          <p:cNvPr id="7" name="Picture 6" descr="binsize04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98" y="1817040"/>
            <a:ext cx="8870382" cy="3059760"/>
          </a:xfrm>
          <a:prstGeom prst="rect">
            <a:avLst/>
          </a:prstGeom>
        </p:spPr>
      </p:pic>
      <p:pic>
        <p:nvPicPr>
          <p:cNvPr id="8" name="Picture 7" descr="binsize05-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98" y="1817040"/>
            <a:ext cx="8870382" cy="3059760"/>
          </a:xfrm>
          <a:prstGeom prst="rect">
            <a:avLst/>
          </a:prstGeom>
        </p:spPr>
      </p:pic>
      <p:pic>
        <p:nvPicPr>
          <p:cNvPr id="9" name="Picture 8" descr="binsize06-0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98" y="1817040"/>
            <a:ext cx="8870382" cy="305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495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TheWindingSheet:Applications:Microsoft Office 2004:Templates:Presentations:Designs:Blank Presentation</Template>
  <TotalTime>36687</TotalTime>
  <Words>12</Words>
  <Application>Microsoft Macintosh PowerPoint</Application>
  <PresentationFormat>On-screen Show (4:3)</PresentationFormat>
  <Paragraphs>7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Blank Presentation</vt:lpstr>
      <vt:lpstr>Statistics and Data Analysis in MATLAB  Lecture 1: Probability distributions and error bars  Kendrick Kay Washington University in St. Louis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Kendrick Kay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Investigating shape representation in human visual cortex using fMRI</dc:title>
  <dc:creator>Kendrick Kay</dc:creator>
  <cp:lastModifiedBy>Kendrick Kay</cp:lastModifiedBy>
  <cp:revision>507</cp:revision>
  <cp:lastPrinted>2012-03-30T06:05:48Z</cp:lastPrinted>
  <dcterms:created xsi:type="dcterms:W3CDTF">2011-03-02T07:08:13Z</dcterms:created>
  <dcterms:modified xsi:type="dcterms:W3CDTF">2014-02-03T18:42:46Z</dcterms:modified>
</cp:coreProperties>
</file>