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89" r:id="rId3"/>
    <p:sldId id="390" r:id="rId4"/>
    <p:sldId id="391" r:id="rId5"/>
    <p:sldId id="392" r:id="rId6"/>
    <p:sldId id="395" r:id="rId7"/>
    <p:sldId id="393" r:id="rId8"/>
    <p:sldId id="394" r:id="rId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32" autoAdjust="0"/>
  </p:normalViewPr>
  <p:slideViewPr>
    <p:cSldViewPr>
      <p:cViewPr>
        <p:scale>
          <a:sx n="66" d="100"/>
          <a:sy n="66" d="100"/>
        </p:scale>
        <p:origin x="-164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7C7FB5-D6CB-BE43-B2EE-FA880CB7CD8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413FD-D60F-B34F-88AA-8018F49EC4B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9EB9D-1849-884A-BFED-F2A71A97EC1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F7CDA3-7EF3-8F4C-8CAF-72F3F96BCC7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3B8EA-9385-CD41-AEED-F61E33E1A3B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A6530-CE54-3E41-BE84-7AB5F2741D7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2: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Hypothesis testing and correlation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February 3,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ingdifference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3" name="Picture 2" descr="samplingdifference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4" name="Picture 3" descr="samplingdifference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5" name="Picture 4" descr="samplingdifference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6" name="Picture 5" descr="samplingdifference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7" name="Picture 6" descr="samplingdifference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8" name="Picture 7" descr="samplingdifference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9" name="Picture 8" descr="samplingdifference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10" name="Picture 9" descr="samplingdifference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11" name="Picture 10" descr="samplingdifference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12" name="Picture 11" descr="samplingdifference1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  <p:pic>
        <p:nvPicPr>
          <p:cNvPr id="13" name="Picture 12" descr="samplingdifference12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" y="870718"/>
            <a:ext cx="8889065" cy="514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izatio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3" name="Picture 2" descr="randomizatio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4" name="Picture 3" descr="randomizatio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5" name="Picture 4" descr="randomizatio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6" name="Picture 5" descr="randomizatio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7" name="Picture 6" descr="randomizatio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8" name="Picture 7" descr="randomization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9" name="Picture 8" descr="randomization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0" name="Picture 9" descr="randomization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1" name="Picture 10" descr="randomization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2" name="Picture 11" descr="randomization1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3" name="Picture 12" descr="randomization12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4" name="Picture 13" descr="randomization13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5" name="Picture 14" descr="randomization14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6" name="Picture 15" descr="randomization15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7" name="Picture 16" descr="randomization16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8" name="Picture 17" descr="randomization17-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19" name="Picture 18" descr="randomization18-01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20" name="Picture 19" descr="randomization19-01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  <p:pic>
        <p:nvPicPr>
          <p:cNvPr id="21" name="Picture 20" descr="randomization20-0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" y="1447800"/>
            <a:ext cx="8956158" cy="379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tstrap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3" name="Picture 2" descr="bootstrap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4" name="Picture 3" descr="bootstrap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5" name="Picture 4" descr="bootstrap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6" name="Picture 5" descr="bootstrap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7" name="Picture 6" descr="bootstrap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8" name="Picture 7" descr="bootstrap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9" name="Picture 8" descr="bootstrap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0" name="Picture 9" descr="bootstrap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1" name="Picture 10" descr="bootstrap09b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2" name="Picture 11" descr="bootstrap10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3" name="Picture 12" descr="bootstrap11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4" name="Picture 13" descr="bootstrap12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5" name="Picture 14" descr="bootstrap13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6" name="Picture 15" descr="bootstrap13b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7" name="Picture 16" descr="bootstrap14-0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8" name="Picture 17" descr="bootstrap15-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19" name="Picture 18" descr="bootstrap16-01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20" name="Picture 19" descr="bootstrap17-01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21" name="Picture 20" descr="bootstrap18-0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  <p:pic>
        <p:nvPicPr>
          <p:cNvPr id="22" name="Picture 21" descr="bootstrap19-0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" y="1466776"/>
            <a:ext cx="8929002" cy="379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intmarginal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3" name="Picture 2" descr="jointmarginal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4" name="Picture 3" descr="jointmarginal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5" name="Picture 4" descr="jointmarginal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6" name="Picture 5" descr="jointmarginal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7" name="Picture 6" descr="jointmarginal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8" name="Picture 7" descr="jointmarginal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9" name="Picture 8" descr="jointmarginal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0" name="Picture 9" descr="jointmarginal09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1" name="Picture 10" descr="jointmarginal10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intmarginalALT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5" name="Picture 4" descr="jointmarginalALT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6" name="Picture 5" descr="jointmarginalALT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7" name="Picture 6" descr="jointmarginalALT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8" name="Picture 7" descr="jointmarginalALT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9" name="Picture 8" descr="jointmarginalALT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0" name="Picture 9" descr="jointmarginalALT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1" name="Picture 10" descr="jointmarginalALT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2" name="Picture 11" descr="jointmarginalALT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  <p:pic>
        <p:nvPicPr>
          <p:cNvPr id="13" name="Picture 12" descr="jointmarginalALT10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" y="470325"/>
            <a:ext cx="8850584" cy="56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amplecorrelatio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3" name="Picture 2" descr="examplecorrelatio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4" name="Picture 3" descr="examplecorrelatio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5" name="Picture 4" descr="examplecorrelatio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6" name="Picture 5" descr="examplecorrelatio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7" name="Picture 6" descr="examplecorrelatio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  <p:pic>
        <p:nvPicPr>
          <p:cNvPr id="8" name="Picture 7" descr="examplecorrelation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5" y="202691"/>
            <a:ext cx="8889065" cy="627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elation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3" name="Picture 2" descr="correlation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4" name="Picture 3" descr="correlation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5" name="Picture 4" descr="correlation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6" name="Picture 5" descr="correlation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7" name="Picture 6" descr="correlation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8" name="Picture 7" descr="correlation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9" name="Picture 8" descr="correlation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4" y="400095"/>
            <a:ext cx="7764896" cy="4534437"/>
          </a:xfrm>
          <a:prstGeom prst="rect">
            <a:avLst/>
          </a:prstGeom>
        </p:spPr>
      </p:pic>
      <p:pic>
        <p:nvPicPr>
          <p:cNvPr id="10" name="Picture 9" descr="correlation01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1" name="Picture 10" descr="correlation02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2" name="Picture 11" descr="correlation03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3" name="Picture 12" descr="correlation04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4" name="Picture 13" descr="correlation05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5" name="Picture 14" descr="correlation06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  <p:pic>
        <p:nvPicPr>
          <p:cNvPr id="16" name="Picture 15" descr="correlation07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63" y="5086156"/>
            <a:ext cx="3218688" cy="133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36633</TotalTime>
  <Words>13</Words>
  <Application>Microsoft Macintosh PowerPoint</Application>
  <PresentationFormat>On-screen Show (4:3)</PresentationFormat>
  <Paragraphs>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Statistics and Data Analysis in MATLAB  Lecture 2: Hypothesis testing and correlation  Kendrick Kay Washington University in St. Louis February 3,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501</cp:revision>
  <cp:lastPrinted>2012-03-30T06:05:48Z</cp:lastPrinted>
  <dcterms:created xsi:type="dcterms:W3CDTF">2011-03-02T07:08:13Z</dcterms:created>
  <dcterms:modified xsi:type="dcterms:W3CDTF">2014-02-04T05:22:22Z</dcterms:modified>
</cp:coreProperties>
</file>