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FF0000"/>
    <a:srgbClr val="CECECE"/>
    <a:srgbClr val="F7F7F7"/>
    <a:srgbClr val="F3F3F3"/>
    <a:srgbClr val="E6E6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032" autoAdjust="0"/>
  </p:normalViewPr>
  <p:slideViewPr>
    <p:cSldViewPr>
      <p:cViewPr varScale="1">
        <p:scale>
          <a:sx n="75" d="100"/>
          <a:sy n="75" d="100"/>
        </p:scale>
        <p:origin x="-17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56"/>
    </p:cViewPr>
  </p:sorterViewPr>
  <p:notesViewPr>
    <p:cSldViewPr>
      <p:cViewPr varScale="1">
        <p:scale>
          <a:sx n="116" d="100"/>
          <a:sy n="116" d="100"/>
        </p:scale>
        <p:origin x="-14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D74DC-80FB-B442-8FE4-B84BEA745E3F}" type="datetime1">
              <a:rPr lang="en-US"/>
              <a:pPr/>
              <a:t>2/21/14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C5A759-2B41-7D42-AC8D-FBE29804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2B49B-C8F4-604C-B177-B77C44DF4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30E11-8A82-B541-98A3-3D5F1E021A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B79E1-536E-2148-B32C-B264419A1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E6A9C-6F7A-E645-A158-C28D8C615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93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E1CD3-99A0-074C-8B2F-249AAED5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EB80-3B01-2247-A392-D2CA1A223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1617-E5BB-0A43-8E5F-B46228CCE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D9FA-09FB-2A4E-882D-D91FDA6DF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D1E0-F53C-2241-97C7-B435E6026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B531C-3ED8-BF43-984F-204380EDE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036D9-6F1D-754F-AAE8-9DCDF8060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3CF8-925E-1E4D-B035-AAF53A08F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B2EEF-2BEC-F549-A953-6C6898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49028-4CFC-1E43-BFF1-076B821A8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63500" y="6527800"/>
            <a:ext cx="914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6C6C6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Kendrick Kay, </a:t>
            </a:r>
            <a:r>
              <a:rPr lang="en-US"/>
              <a:t>Washington Univ. in St. Louis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openxmlformats.org/officeDocument/2006/relationships/image" Target="../media/image69.png"/><Relationship Id="rId13" Type="http://schemas.openxmlformats.org/officeDocument/2006/relationships/image" Target="../media/image70.png"/><Relationship Id="rId14" Type="http://schemas.openxmlformats.org/officeDocument/2006/relationships/image" Target="../media/image71.png"/><Relationship Id="rId15" Type="http://schemas.openxmlformats.org/officeDocument/2006/relationships/image" Target="../media/image72.png"/><Relationship Id="rId16" Type="http://schemas.openxmlformats.org/officeDocument/2006/relationships/image" Target="../media/image73.png"/><Relationship Id="rId17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Statistics and Data Analysis in MATLAB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Lecture 3: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Model specification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Kendrick Kay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Washington University in St. Louis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February 21, 2014</a:t>
            </a:r>
            <a:endParaRPr lang="en-US" sz="2000" b="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armodel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" y="698369"/>
            <a:ext cx="8799377" cy="5473831"/>
          </a:xfrm>
          <a:prstGeom prst="rect">
            <a:avLst/>
          </a:prstGeom>
        </p:spPr>
      </p:pic>
      <p:pic>
        <p:nvPicPr>
          <p:cNvPr id="5" name="Picture 4" descr="linearmodel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" y="698369"/>
            <a:ext cx="8799377" cy="5473831"/>
          </a:xfrm>
          <a:prstGeom prst="rect">
            <a:avLst/>
          </a:prstGeom>
        </p:spPr>
      </p:pic>
      <p:pic>
        <p:nvPicPr>
          <p:cNvPr id="6" name="Picture 5" descr="linearmodel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" y="698369"/>
            <a:ext cx="8799377" cy="5473831"/>
          </a:xfrm>
          <a:prstGeom prst="rect">
            <a:avLst/>
          </a:prstGeom>
        </p:spPr>
      </p:pic>
      <p:pic>
        <p:nvPicPr>
          <p:cNvPr id="7" name="Picture 6" descr="linearmodel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" y="698369"/>
            <a:ext cx="8799377" cy="5473831"/>
          </a:xfrm>
          <a:prstGeom prst="rect">
            <a:avLst/>
          </a:prstGeom>
        </p:spPr>
      </p:pic>
      <p:pic>
        <p:nvPicPr>
          <p:cNvPr id="8" name="Picture 7" descr="linearmodel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" y="698369"/>
            <a:ext cx="8799377" cy="5473831"/>
          </a:xfrm>
          <a:prstGeom prst="rect">
            <a:avLst/>
          </a:prstGeom>
        </p:spPr>
      </p:pic>
      <p:pic>
        <p:nvPicPr>
          <p:cNvPr id="9" name="Picture 8" descr="linearmodel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" y="698369"/>
            <a:ext cx="8799377" cy="5473831"/>
          </a:xfrm>
          <a:prstGeom prst="rect">
            <a:avLst/>
          </a:prstGeom>
        </p:spPr>
      </p:pic>
      <p:pic>
        <p:nvPicPr>
          <p:cNvPr id="10" name="Picture 9" descr="linearmodel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" y="698369"/>
            <a:ext cx="8799377" cy="54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9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sues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3" y="1552094"/>
            <a:ext cx="4667714" cy="3629506"/>
          </a:xfrm>
          <a:prstGeom prst="rect">
            <a:avLst/>
          </a:prstGeom>
        </p:spPr>
      </p:pic>
      <p:pic>
        <p:nvPicPr>
          <p:cNvPr id="5" name="Picture 4" descr="issues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3" y="1552094"/>
            <a:ext cx="4667714" cy="3629506"/>
          </a:xfrm>
          <a:prstGeom prst="rect">
            <a:avLst/>
          </a:prstGeom>
        </p:spPr>
      </p:pic>
      <p:pic>
        <p:nvPicPr>
          <p:cNvPr id="6" name="Picture 5" descr="issues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3" y="1552094"/>
            <a:ext cx="4667714" cy="3629506"/>
          </a:xfrm>
          <a:prstGeom prst="rect">
            <a:avLst/>
          </a:prstGeom>
        </p:spPr>
      </p:pic>
      <p:pic>
        <p:nvPicPr>
          <p:cNvPr id="7" name="Picture 6" descr="issues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3" y="1552094"/>
            <a:ext cx="4667714" cy="3629506"/>
          </a:xfrm>
          <a:prstGeom prst="rect">
            <a:avLst/>
          </a:prstGeom>
        </p:spPr>
      </p:pic>
      <p:pic>
        <p:nvPicPr>
          <p:cNvPr id="8" name="Picture 7" descr="issues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3" y="1552094"/>
            <a:ext cx="4667714" cy="3629506"/>
          </a:xfrm>
          <a:prstGeom prst="rect">
            <a:avLst/>
          </a:prstGeom>
        </p:spPr>
      </p:pic>
      <p:pic>
        <p:nvPicPr>
          <p:cNvPr id="9" name="Picture 8" descr="issues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3" y="1552094"/>
            <a:ext cx="4667714" cy="362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6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ypesofmodels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4" y="504403"/>
            <a:ext cx="8817216" cy="5591597"/>
          </a:xfrm>
          <a:prstGeom prst="rect">
            <a:avLst/>
          </a:prstGeom>
        </p:spPr>
      </p:pic>
      <p:pic>
        <p:nvPicPr>
          <p:cNvPr id="5" name="Picture 4" descr="typesofmodels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4" y="504403"/>
            <a:ext cx="8817216" cy="5591597"/>
          </a:xfrm>
          <a:prstGeom prst="rect">
            <a:avLst/>
          </a:prstGeom>
        </p:spPr>
      </p:pic>
      <p:pic>
        <p:nvPicPr>
          <p:cNvPr id="6" name="Picture 5" descr="typesofmodels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4" y="504403"/>
            <a:ext cx="8817216" cy="5591597"/>
          </a:xfrm>
          <a:prstGeom prst="rect">
            <a:avLst/>
          </a:prstGeom>
        </p:spPr>
      </p:pic>
      <p:pic>
        <p:nvPicPr>
          <p:cNvPr id="7" name="Picture 6" descr="typesofmodels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4" y="504403"/>
            <a:ext cx="8817216" cy="5591597"/>
          </a:xfrm>
          <a:prstGeom prst="rect">
            <a:avLst/>
          </a:prstGeom>
        </p:spPr>
      </p:pic>
      <p:pic>
        <p:nvPicPr>
          <p:cNvPr id="8" name="Picture 7" descr="typesofmodels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4" y="504403"/>
            <a:ext cx="8817216" cy="5591597"/>
          </a:xfrm>
          <a:prstGeom prst="rect">
            <a:avLst/>
          </a:prstGeom>
        </p:spPr>
      </p:pic>
      <p:pic>
        <p:nvPicPr>
          <p:cNvPr id="9" name="Picture 8" descr="typesofmodels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4" y="504403"/>
            <a:ext cx="8817216" cy="55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ervisedlearning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9" y="1658601"/>
            <a:ext cx="5829841" cy="3447575"/>
          </a:xfrm>
          <a:prstGeom prst="rect">
            <a:avLst/>
          </a:prstGeom>
        </p:spPr>
      </p:pic>
      <p:pic>
        <p:nvPicPr>
          <p:cNvPr id="5" name="Picture 4" descr="supervisedlearning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9" y="1658601"/>
            <a:ext cx="5829841" cy="3447575"/>
          </a:xfrm>
          <a:prstGeom prst="rect">
            <a:avLst/>
          </a:prstGeom>
        </p:spPr>
      </p:pic>
      <p:pic>
        <p:nvPicPr>
          <p:cNvPr id="6" name="Picture 5" descr="supervisedlearning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9" y="1658601"/>
            <a:ext cx="5829841" cy="3447575"/>
          </a:xfrm>
          <a:prstGeom prst="rect">
            <a:avLst/>
          </a:prstGeom>
        </p:spPr>
      </p:pic>
      <p:pic>
        <p:nvPicPr>
          <p:cNvPr id="7" name="Picture 6" descr="supervisedlearning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9" y="1658601"/>
            <a:ext cx="5829841" cy="3447575"/>
          </a:xfrm>
          <a:prstGeom prst="rect">
            <a:avLst/>
          </a:prstGeom>
        </p:spPr>
      </p:pic>
      <p:pic>
        <p:nvPicPr>
          <p:cNvPr id="8" name="Picture 7" descr="supervisedlearning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9" y="1658601"/>
            <a:ext cx="5829841" cy="3447575"/>
          </a:xfrm>
          <a:prstGeom prst="rect">
            <a:avLst/>
          </a:prstGeom>
        </p:spPr>
      </p:pic>
      <p:pic>
        <p:nvPicPr>
          <p:cNvPr id="9" name="Picture 8" descr="supervisedlearning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439" y="1658601"/>
            <a:ext cx="5829841" cy="34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arandlinearized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5" name="Picture 4" descr="linearandlinearized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6" name="Picture 5" descr="linearandlinearized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7" name="Picture 6" descr="linearandlinearized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8" name="Picture 7" descr="linearandlinearized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9" name="Picture 8" descr="linearandlinearized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0" name="Picture 9" descr="linearandlinearized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1" name="Picture 10" descr="linearandlinearized08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2" name="Picture 11" descr="linearandlinearized09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3" name="Picture 12" descr="linearandlinearized10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4" name="Picture 13" descr="linearandlinearized11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5" name="Picture 14" descr="linearandlinearized12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6" name="Picture 15" descr="linearandlinearized13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  <p:pic>
        <p:nvPicPr>
          <p:cNvPr id="17" name="Picture 16" descr="linearandlinearized14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0" y="689275"/>
            <a:ext cx="8760536" cy="53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5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linearmodel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5" name="Picture 4" descr="nonlinearmodel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6" name="Picture 5" descr="nonlinearmodel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7" name="Picture 6" descr="nonlinearmodel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8" name="Picture 7" descr="nonlinearmodel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9" name="Picture 8" descr="nonlinearmodel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10" name="Picture 9" descr="nonlinearmodel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11" name="Picture 10" descr="nonlinearmodel08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12" name="Picture 11" descr="nonlinearmodel09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  <p:pic>
        <p:nvPicPr>
          <p:cNvPr id="13" name="Picture 12" descr="nonlinearmodel10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00891"/>
            <a:ext cx="8856495" cy="51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4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TITLE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955799"/>
            <a:ext cx="8127622" cy="1049867"/>
          </a:xfrm>
          <a:prstGeom prst="rect">
            <a:avLst/>
          </a:prstGeom>
        </p:spPr>
      </p:pic>
      <p:pic>
        <p:nvPicPr>
          <p:cNvPr id="4" name="Picture 3" descr="table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  <p:pic>
        <p:nvPicPr>
          <p:cNvPr id="5" name="Picture 4" descr="table0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  <p:pic>
        <p:nvPicPr>
          <p:cNvPr id="6" name="Picture 5" descr="table03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  <p:pic>
        <p:nvPicPr>
          <p:cNvPr id="7" name="Picture 6" descr="table04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  <p:pic>
        <p:nvPicPr>
          <p:cNvPr id="8" name="Picture 7" descr="table05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  <p:pic>
        <p:nvPicPr>
          <p:cNvPr id="9" name="Picture 8" descr="table06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  <p:pic>
        <p:nvPicPr>
          <p:cNvPr id="10" name="Picture 9" descr="table07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  <p:pic>
        <p:nvPicPr>
          <p:cNvPr id="11" name="Picture 10" descr="table08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4" y="2787726"/>
            <a:ext cx="8908816" cy="16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7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rixrepresentation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5" name="Picture 4" descr="matrixrepresentation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6" name="Picture 5" descr="matrixrepresentation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7" name="Picture 6" descr="matrixrepresentation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8" name="Picture 7" descr="matrixrepresentation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9" name="Picture 8" descr="matrixrepresentation06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0" name="Picture 9" descr="matrixrepresentation07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1" name="Picture 10" descr="matrixrepresentation08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2" name="Picture 11" descr="matrixrepresentation09-0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3" name="Picture 12" descr="matrixrepresentation10-0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4" name="Picture 13" descr="matrixrepresentation11-0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5" name="Picture 14" descr="matrixrepresentation12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6" name="Picture 15" descr="matrixrepresentation13-0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7" name="Picture 16" descr="matrixrepresentation14-0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18" name="Picture 17" descr="matrixrepresentation15-01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  <p:pic>
        <p:nvPicPr>
          <p:cNvPr id="2" name="Picture 1" descr="matrixrepresentation16-01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8" y="499533"/>
            <a:ext cx="8025161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TheWindingSheet:Applications:Microsoft Office 2004:Templates:Presentations:Designs:Blank Presentation</Template>
  <TotalTime>36662</TotalTime>
  <Words>7</Words>
  <Application>Microsoft Macintosh PowerPoint</Application>
  <PresentationFormat>On-screen Show (4:3)</PresentationFormat>
  <Paragraphs>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Statistics and Data Analysis in MATLAB  Lecture 3: Model specification  Kendrick Kay Washington University in St. Louis February 21,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Kendrick 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shape representation in human visual cortex using fMRI</dc:title>
  <dc:creator>Kendrick Kay</dc:creator>
  <cp:lastModifiedBy>Kendrick Kay</cp:lastModifiedBy>
  <cp:revision>508</cp:revision>
  <cp:lastPrinted>2012-03-30T06:05:48Z</cp:lastPrinted>
  <dcterms:created xsi:type="dcterms:W3CDTF">2011-03-02T07:08:13Z</dcterms:created>
  <dcterms:modified xsi:type="dcterms:W3CDTF">2014-02-21T16:02:13Z</dcterms:modified>
</cp:coreProperties>
</file>