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FF0000"/>
    <a:srgbClr val="CECECE"/>
    <a:srgbClr val="F7F7F7"/>
    <a:srgbClr val="F3F3F3"/>
    <a:srgbClr val="E6E6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32" autoAdjust="0"/>
  </p:normalViewPr>
  <p:slideViewPr>
    <p:cSldViewPr>
      <p:cViewPr varScale="1">
        <p:scale>
          <a:sx n="77" d="100"/>
          <a:sy n="77" d="100"/>
        </p:scale>
        <p:origin x="-25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56"/>
    </p:cViewPr>
  </p:sorterViewPr>
  <p:notesViewPr>
    <p:cSldViewPr>
      <p:cViewPr varScale="1">
        <p:scale>
          <a:sx n="116" d="100"/>
          <a:sy n="116" d="100"/>
        </p:scale>
        <p:origin x="-14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D74DC-80FB-B442-8FE4-B84BEA745E3F}" type="datetime1">
              <a:rPr lang="en-US"/>
              <a:pPr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C5A759-2B41-7D42-AC8D-FBE29804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2B49B-C8F4-604C-B177-B77C44DF4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30E11-8A82-B541-98A3-3D5F1E021A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B79E1-536E-2148-B32C-B264419A1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E6A9C-6F7A-E645-A158-C28D8C615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93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E1CD3-99A0-074C-8B2F-249AAED5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EB80-3B01-2247-A392-D2CA1A223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1617-E5BB-0A43-8E5F-B46228CCE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D9FA-09FB-2A4E-882D-D91FDA6DF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D1E0-F53C-2241-97C7-B435E6026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B531C-3ED8-BF43-984F-204380EDE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036D9-6F1D-754F-AAE8-9DCDF8060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3CF8-925E-1E4D-B035-AAF53A08F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B2EEF-2BEC-F549-A953-6C6898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49028-4CFC-1E43-BFF1-076B821A8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63500" y="6527800"/>
            <a:ext cx="914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6C6C6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Kendrick Kay, </a:t>
            </a:r>
            <a:r>
              <a:rPr lang="en-US"/>
              <a:t>Washington Univ. in St. Louis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Statistics and Data Analysis in MATLAB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Lecture 5: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Model accuracy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Kendrick Kay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Washington University in St. Louis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March 21, 2014</a:t>
            </a:r>
            <a:endParaRPr lang="en-US" sz="2000" b="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B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B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B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B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B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B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B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B0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B1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B1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2" y="338666"/>
            <a:ext cx="7459218" cy="5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2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fyingmodelaccuracy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838200"/>
            <a:ext cx="8773549" cy="5130800"/>
          </a:xfrm>
          <a:prstGeom prst="rect">
            <a:avLst/>
          </a:prstGeom>
        </p:spPr>
      </p:pic>
      <p:pic>
        <p:nvPicPr>
          <p:cNvPr id="5" name="Picture 4" descr="quantifyingmodelaccuracy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838200"/>
            <a:ext cx="8773549" cy="5130800"/>
          </a:xfrm>
          <a:prstGeom prst="rect">
            <a:avLst/>
          </a:prstGeom>
        </p:spPr>
      </p:pic>
      <p:pic>
        <p:nvPicPr>
          <p:cNvPr id="6" name="Picture 5" descr="quantifyingmodelaccuracy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838200"/>
            <a:ext cx="8773549" cy="5130800"/>
          </a:xfrm>
          <a:prstGeom prst="rect">
            <a:avLst/>
          </a:prstGeom>
        </p:spPr>
      </p:pic>
      <p:pic>
        <p:nvPicPr>
          <p:cNvPr id="7" name="Picture 6" descr="quantifyingmodelaccuracy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838200"/>
            <a:ext cx="8773549" cy="5130800"/>
          </a:xfrm>
          <a:prstGeom prst="rect">
            <a:avLst/>
          </a:prstGeom>
        </p:spPr>
      </p:pic>
      <p:pic>
        <p:nvPicPr>
          <p:cNvPr id="8" name="Picture 7" descr="quantifyingmodelaccuracy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838200"/>
            <a:ext cx="8773549" cy="5130800"/>
          </a:xfrm>
          <a:prstGeom prst="rect">
            <a:avLst/>
          </a:prstGeom>
        </p:spPr>
      </p:pic>
      <p:pic>
        <p:nvPicPr>
          <p:cNvPr id="9" name="Picture 8" descr="quantifyingmodelaccuracy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838200"/>
            <a:ext cx="8773549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ance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8" y="2192360"/>
            <a:ext cx="3191256" cy="2007108"/>
          </a:xfrm>
          <a:prstGeom prst="rect">
            <a:avLst/>
          </a:prstGeom>
        </p:spPr>
      </p:pic>
      <p:pic>
        <p:nvPicPr>
          <p:cNvPr id="5" name="Picture 4" descr="variance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8" y="2192360"/>
            <a:ext cx="3191256" cy="2007108"/>
          </a:xfrm>
          <a:prstGeom prst="rect">
            <a:avLst/>
          </a:prstGeom>
        </p:spPr>
      </p:pic>
      <p:pic>
        <p:nvPicPr>
          <p:cNvPr id="6" name="Picture 5" descr="variance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8" y="2192360"/>
            <a:ext cx="3191256" cy="2007108"/>
          </a:xfrm>
          <a:prstGeom prst="rect">
            <a:avLst/>
          </a:prstGeom>
        </p:spPr>
      </p:pic>
      <p:pic>
        <p:nvPicPr>
          <p:cNvPr id="7" name="Picture 6" descr="variance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8" y="2192360"/>
            <a:ext cx="3191256" cy="2007108"/>
          </a:xfrm>
          <a:prstGeom prst="rect">
            <a:avLst/>
          </a:prstGeom>
        </p:spPr>
      </p:pic>
      <p:pic>
        <p:nvPicPr>
          <p:cNvPr id="8" name="Picture 7" descr="variance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8" y="2192360"/>
            <a:ext cx="3191256" cy="2007108"/>
          </a:xfrm>
          <a:prstGeom prst="rect">
            <a:avLst/>
          </a:prstGeom>
        </p:spPr>
      </p:pic>
      <p:pic>
        <p:nvPicPr>
          <p:cNvPr id="9" name="Picture 8" descr="variance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8" y="2192360"/>
            <a:ext cx="3191256" cy="2007108"/>
          </a:xfrm>
          <a:prstGeom prst="rect">
            <a:avLst/>
          </a:prstGeom>
        </p:spPr>
      </p:pic>
      <p:pic>
        <p:nvPicPr>
          <p:cNvPr id="10" name="Picture 9" descr="variance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8" y="2192360"/>
            <a:ext cx="3191256" cy="20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efficientofdetermination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5" name="Picture 4" descr="coefficientofdetermination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6" name="Picture 5" descr="coefficientofdetermination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7" name="Picture 6" descr="coefficientofdetermination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8" name="Picture 7" descr="coefficientofdetermination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9" name="Picture 8" descr="coefficientofdetermination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10" name="Picture 9" descr="coefficientofdetermination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11" name="Picture 10" descr="coefficientofdetermination08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12" name="Picture 11" descr="coefficientofdetermination09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13" name="Picture 12" descr="coefficientofdetermination10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14" name="Picture 13" descr="coefficientofdetermination11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  <p:pic>
        <p:nvPicPr>
          <p:cNvPr id="15" name="Picture 14" descr="coefficientofdetermination12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799"/>
            <a:ext cx="8719396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efficientofdetermination01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49"/>
          <a:stretch/>
        </p:blipFill>
        <p:spPr>
          <a:xfrm>
            <a:off x="338666" y="575734"/>
            <a:ext cx="8693262" cy="676199"/>
          </a:xfrm>
          <a:prstGeom prst="rect">
            <a:avLst/>
          </a:prstGeom>
        </p:spPr>
      </p:pic>
      <p:pic>
        <p:nvPicPr>
          <p:cNvPr id="4" name="Picture 3" descr="coefficientofdetermination2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040266"/>
            <a:ext cx="4208974" cy="5136896"/>
          </a:xfrm>
          <a:prstGeom prst="rect">
            <a:avLst/>
          </a:prstGeom>
        </p:spPr>
      </p:pic>
      <p:pic>
        <p:nvPicPr>
          <p:cNvPr id="5" name="Picture 4" descr="coefficientofdetermination2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040266"/>
            <a:ext cx="4208974" cy="5136896"/>
          </a:xfrm>
          <a:prstGeom prst="rect">
            <a:avLst/>
          </a:prstGeom>
        </p:spPr>
      </p:pic>
      <p:pic>
        <p:nvPicPr>
          <p:cNvPr id="6" name="Picture 5" descr="coefficientofdetermination2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040266"/>
            <a:ext cx="4208974" cy="5136896"/>
          </a:xfrm>
          <a:prstGeom prst="rect">
            <a:avLst/>
          </a:prstGeom>
        </p:spPr>
      </p:pic>
      <p:pic>
        <p:nvPicPr>
          <p:cNvPr id="7" name="Picture 6" descr="coefficientofdetermination2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040266"/>
            <a:ext cx="4208974" cy="5136896"/>
          </a:xfrm>
          <a:prstGeom prst="rect">
            <a:avLst/>
          </a:prstGeom>
        </p:spPr>
      </p:pic>
      <p:pic>
        <p:nvPicPr>
          <p:cNvPr id="8" name="Picture 7" descr="coefficientofdetermination2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040266"/>
            <a:ext cx="4208974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G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G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G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G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G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G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1195389"/>
            <a:ext cx="88709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6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066800"/>
          </a:xfrm>
        </p:spPr>
        <p:txBody>
          <a:bodyPr/>
          <a:lstStyle/>
          <a:p>
            <a:r>
              <a:rPr lang="en-US" sz="2800">
                <a:solidFill>
                  <a:srgbClr val="810205"/>
                </a:solidFill>
                <a:latin typeface="Arial" charset="0"/>
                <a:ea typeface="ＭＳ Ｐゴシック" charset="0"/>
                <a:cs typeface="ＭＳ Ｐゴシック" charset="0"/>
              </a:rPr>
              <a:t>Cross-validation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4163" y="2438400"/>
            <a:ext cx="8534400" cy="57912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Goal: estimate true accuracy of a model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Approach: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 Leave some data out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 Fit model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 Evaluate model on left-out data</a:t>
            </a:r>
          </a:p>
        </p:txBody>
      </p:sp>
    </p:spTree>
    <p:extLst>
      <p:ext uri="{BB962C8B-B14F-4D97-AF65-F5344CB8AC3E}">
        <p14:creationId xmlns:p14="http://schemas.microsoft.com/office/powerpoint/2010/main" val="49800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H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H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H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H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H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H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H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H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H1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H1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H1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5001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H1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636589"/>
            <a:ext cx="9007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4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0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1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1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1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1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733425"/>
            <a:ext cx="88693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9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TheWindingSheet:Applications:Microsoft Office 2004:Templates:Presentations:Designs:Blank Presentation</Template>
  <TotalTime>36704</TotalTime>
  <Words>20</Words>
  <Application>Microsoft Macintosh PowerPoint</Application>
  <PresentationFormat>On-screen Show (4:3)</PresentationFormat>
  <Paragraphs>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Statistics and Data Analysis in MATLAB  Lecture 5: Model accuracy  Kendrick Kay Washington University in St. Louis March 21,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Cross-validation</vt:lpstr>
      <vt:lpstr>PowerPoint Presentation</vt:lpstr>
      <vt:lpstr>PowerPoint Presentation</vt:lpstr>
      <vt:lpstr>PowerPoint Presentation</vt:lpstr>
    </vt:vector>
  </TitlesOfParts>
  <Company>Kendrick 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shape representation in human visual cortex using fMRI</dc:title>
  <dc:creator>Kendrick Kay</dc:creator>
  <cp:lastModifiedBy>Kendrick Kay</cp:lastModifiedBy>
  <cp:revision>517</cp:revision>
  <cp:lastPrinted>2012-03-30T06:05:48Z</cp:lastPrinted>
  <dcterms:created xsi:type="dcterms:W3CDTF">2011-03-02T07:08:13Z</dcterms:created>
  <dcterms:modified xsi:type="dcterms:W3CDTF">2014-03-21T02:08:58Z</dcterms:modified>
</cp:coreProperties>
</file>