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FFFF00"/>
    <a:srgbClr val="FF0000"/>
    <a:srgbClr val="CECECE"/>
    <a:srgbClr val="F7F7F7"/>
    <a:srgbClr val="F3F3F3"/>
    <a:srgbClr val="E6E6E6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032" autoAdjust="0"/>
  </p:normalViewPr>
  <p:slideViewPr>
    <p:cSldViewPr>
      <p:cViewPr varScale="1">
        <p:scale>
          <a:sx n="74" d="100"/>
          <a:sy n="74" d="100"/>
        </p:scale>
        <p:origin x="-18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0056"/>
    </p:cViewPr>
  </p:sorterViewPr>
  <p:notesViewPr>
    <p:cSldViewPr>
      <p:cViewPr varScale="1">
        <p:scale>
          <a:sx n="116" d="100"/>
          <a:sy n="116" d="100"/>
        </p:scale>
        <p:origin x="-1464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6D74DC-80FB-B442-8FE4-B84BEA745E3F}" type="datetime1">
              <a:rPr lang="en-US"/>
              <a:pPr/>
              <a:t>4/8/14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3C5A759-2B41-7D42-AC8D-FBE298043B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02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362B49B-C8F4-604C-B177-B77C44DF4E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574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9730E11-8A82-B541-98A3-3D5F1E021ADA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B79E1-536E-2148-B32C-B264419A1F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21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5E6A9C-6F7A-E645-A158-C28D8C6152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29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76200"/>
            <a:ext cx="2286000" cy="6934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76200"/>
            <a:ext cx="6705600" cy="6934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3E1CD3-99A0-074C-8B2F-249AAED552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1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3EEB80-3B01-2247-A392-D2CA1A2234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0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61617-E5BB-0A43-8E5F-B46228CCEC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53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3D9FA-09FB-2A4E-882D-D91FDA6DFC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1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1D1E0-F53C-2241-97C7-B435E6026A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0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4B531C-3ED8-BF43-984F-204380EDE1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0036D9-6F1D-754F-AAE8-9DCDF8060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81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523CF8-925E-1E4D-B035-AAF53A08F1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3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B2EEF-2BEC-F549-A953-6C68987EDF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3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762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143000"/>
            <a:ext cx="8534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B49028-4CFC-1E43-BFF1-076B821A8B9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5"/>
          <p:cNvSpPr txBox="1">
            <a:spLocks noChangeArrowheads="1"/>
          </p:cNvSpPr>
          <p:nvPr userDrawn="1"/>
        </p:nvSpPr>
        <p:spPr>
          <a:xfrm>
            <a:off x="63500" y="6527800"/>
            <a:ext cx="91440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i="1" kern="1200">
                <a:solidFill>
                  <a:srgbClr val="6C6C6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dirty="0"/>
              <a:t>Kendrick Kay, </a:t>
            </a:r>
            <a:r>
              <a:rPr lang="en-US"/>
              <a:t>Washington Univ. in St. Louis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image" Target="../media/image34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14400"/>
            <a:ext cx="9144000" cy="5257800"/>
          </a:xfrm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Statistics and Data Analysis in MATLAB</a:t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Lecture 7:</a:t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Classification</a:t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80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b="0">
                <a:latin typeface="Arial" charset="0"/>
                <a:ea typeface="ＭＳ Ｐゴシック" charset="0"/>
                <a:cs typeface="Arial" charset="0"/>
              </a:rPr>
              <a:t>Kendrick Kay</a:t>
            </a:r>
            <a:br>
              <a:rPr lang="en-US" sz="2400" b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400" b="0">
                <a:latin typeface="Arial" charset="0"/>
                <a:ea typeface="ＭＳ Ｐゴシック" charset="0"/>
                <a:cs typeface="Arial" charset="0"/>
              </a:rPr>
              <a:t>Washington University in St. Louis</a:t>
            </a:r>
            <a:br>
              <a:rPr lang="en-US" sz="2400" b="0">
                <a:latin typeface="Arial" charset="0"/>
                <a:ea typeface="ＭＳ Ｐゴシック" charset="0"/>
                <a:cs typeface="Arial" charset="0"/>
              </a:rPr>
            </a:br>
            <a:r>
              <a:rPr lang="en-US" sz="2400" b="0">
                <a:latin typeface="Arial" charset="0"/>
                <a:ea typeface="ＭＳ Ｐゴシック" charset="0"/>
                <a:cs typeface="Arial" charset="0"/>
              </a:rPr>
              <a:t>April 11, 2014</a:t>
            </a:r>
            <a:endParaRPr lang="en-US" sz="2000" b="0" i="1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2346325"/>
            <a:ext cx="36576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0" y="16002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>
                <a:solidFill>
                  <a:srgbClr val="800000"/>
                </a:solidFill>
                <a:latin typeface="Helvetica" charset="0"/>
                <a:cs typeface="Helvetica" charset="0"/>
              </a:rPr>
              <a:t>Linear classification model</a:t>
            </a:r>
          </a:p>
        </p:txBody>
      </p:sp>
    </p:spTree>
    <p:extLst>
      <p:ext uri="{BB962C8B-B14F-4D97-AF65-F5344CB8AC3E}">
        <p14:creationId xmlns:p14="http://schemas.microsoft.com/office/powerpoint/2010/main" val="2718903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1427"/>
            <a:ext cx="7698552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1427"/>
            <a:ext cx="7698552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A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1427"/>
            <a:ext cx="7698552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1427"/>
            <a:ext cx="7698552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A0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1427"/>
            <a:ext cx="7698552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0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1427"/>
            <a:ext cx="7698552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26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876300"/>
            <a:ext cx="89154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B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876300"/>
            <a:ext cx="89154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B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876300"/>
            <a:ext cx="89154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B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876300"/>
            <a:ext cx="89154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B0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876300"/>
            <a:ext cx="89154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405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istic01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220" y="921684"/>
            <a:ext cx="5393817" cy="4945716"/>
          </a:xfrm>
          <a:prstGeom prst="rect">
            <a:avLst/>
          </a:prstGeom>
        </p:spPr>
      </p:pic>
      <p:pic>
        <p:nvPicPr>
          <p:cNvPr id="6" name="Picture 5" descr="logistic0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220" y="921684"/>
            <a:ext cx="5393817" cy="4945716"/>
          </a:xfrm>
          <a:prstGeom prst="rect">
            <a:avLst/>
          </a:prstGeom>
        </p:spPr>
      </p:pic>
      <p:pic>
        <p:nvPicPr>
          <p:cNvPr id="7" name="Picture 6" descr="logistic03-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220" y="921684"/>
            <a:ext cx="5393817" cy="4945716"/>
          </a:xfrm>
          <a:prstGeom prst="rect">
            <a:avLst/>
          </a:prstGeom>
        </p:spPr>
      </p:pic>
      <p:pic>
        <p:nvPicPr>
          <p:cNvPr id="8" name="Picture 7" descr="logistic04-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220" y="921684"/>
            <a:ext cx="5393817" cy="4945716"/>
          </a:xfrm>
          <a:prstGeom prst="rect">
            <a:avLst/>
          </a:prstGeom>
        </p:spPr>
      </p:pic>
      <p:pic>
        <p:nvPicPr>
          <p:cNvPr id="9" name="Picture 8" descr="logistic05-0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220" y="921684"/>
            <a:ext cx="5393817" cy="494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65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0" y="1077913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>
                <a:solidFill>
                  <a:srgbClr val="800000"/>
                </a:solidFill>
                <a:latin typeface="Helvetica" charset="0"/>
                <a:cs typeface="Helvetica" charset="0"/>
              </a:rPr>
              <a:t>Logistic regression</a:t>
            </a:r>
          </a:p>
        </p:txBody>
      </p:sp>
      <p:pic>
        <p:nvPicPr>
          <p:cNvPr id="5" name="Picture 4" descr="eq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89" y="2056676"/>
            <a:ext cx="8312727" cy="3734524"/>
          </a:xfrm>
          <a:prstGeom prst="rect">
            <a:avLst/>
          </a:prstGeom>
        </p:spPr>
      </p:pic>
      <p:pic>
        <p:nvPicPr>
          <p:cNvPr id="6" name="Picture 5" descr="eq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89" y="2056676"/>
            <a:ext cx="8312727" cy="3734524"/>
          </a:xfrm>
          <a:prstGeom prst="rect">
            <a:avLst/>
          </a:prstGeom>
        </p:spPr>
      </p:pic>
      <p:pic>
        <p:nvPicPr>
          <p:cNvPr id="7" name="Picture 6" descr="eq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89" y="2056676"/>
            <a:ext cx="8312727" cy="373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732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57" y="186722"/>
            <a:ext cx="8411471" cy="63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57" y="186722"/>
            <a:ext cx="8411471" cy="63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0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57" y="186722"/>
            <a:ext cx="8411471" cy="63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0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57" y="186722"/>
            <a:ext cx="8411471" cy="63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0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57" y="186722"/>
            <a:ext cx="8411471" cy="63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0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57" y="186722"/>
            <a:ext cx="8411471" cy="63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D0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57" y="186722"/>
            <a:ext cx="8411471" cy="63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0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57" y="186722"/>
            <a:ext cx="8411471" cy="63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D09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57" y="186722"/>
            <a:ext cx="8411471" cy="63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D10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57" y="186722"/>
            <a:ext cx="8411471" cy="63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11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57" y="186722"/>
            <a:ext cx="8411471" cy="63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D12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57" y="186722"/>
            <a:ext cx="8411471" cy="63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D13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57" y="186722"/>
            <a:ext cx="8411471" cy="63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D14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57" y="186722"/>
            <a:ext cx="8411471" cy="63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D15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57" y="186722"/>
            <a:ext cx="8411471" cy="63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006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TheWindingSheet:Applications:Microsoft Office 2004:Templates:Presentations:Designs:Blank Presentation</Template>
  <TotalTime>36727</TotalTime>
  <Words>12</Words>
  <Application>Microsoft Macintosh PowerPoint</Application>
  <PresentationFormat>On-screen Show (4:3)</PresentationFormat>
  <Paragraphs>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 Presentation</vt:lpstr>
      <vt:lpstr>Statistics and Data Analysis in MATLAB  Lecture 7: Classification  Kendrick Kay Washington University in St. Louis April 11, 2014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Kendrick Kay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shape representation in human visual cortex using fMRI</dc:title>
  <dc:creator>Kendrick Kay</dc:creator>
  <cp:lastModifiedBy>Kendrick Kay</cp:lastModifiedBy>
  <cp:revision>521</cp:revision>
  <cp:lastPrinted>2012-03-30T06:05:48Z</cp:lastPrinted>
  <dcterms:created xsi:type="dcterms:W3CDTF">2011-03-02T07:08:13Z</dcterms:created>
  <dcterms:modified xsi:type="dcterms:W3CDTF">2014-04-08T17:53:47Z</dcterms:modified>
</cp:coreProperties>
</file>